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4" r:id="rId5"/>
    <p:sldId id="335" r:id="rId6"/>
    <p:sldId id="336" r:id="rId7"/>
    <p:sldId id="337" r:id="rId8"/>
    <p:sldId id="340" r:id="rId9"/>
    <p:sldId id="339" r:id="rId10"/>
    <p:sldId id="338" r:id="rId11"/>
    <p:sldId id="350" r:id="rId12"/>
    <p:sldId id="352" r:id="rId13"/>
    <p:sldId id="354" r:id="rId14"/>
    <p:sldId id="351" r:id="rId15"/>
    <p:sldId id="362" r:id="rId16"/>
    <p:sldId id="361" r:id="rId17"/>
    <p:sldId id="360" r:id="rId18"/>
    <p:sldId id="355" r:id="rId19"/>
    <p:sldId id="368" r:id="rId20"/>
    <p:sldId id="367" r:id="rId21"/>
    <p:sldId id="366" r:id="rId22"/>
    <p:sldId id="364" r:id="rId23"/>
    <p:sldId id="363" r:id="rId24"/>
    <p:sldId id="371" r:id="rId25"/>
    <p:sldId id="370" r:id="rId26"/>
    <p:sldId id="369" r:id="rId27"/>
    <p:sldId id="294" r:id="rId28"/>
    <p:sldId id="277" r:id="rId29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5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9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7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3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1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9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2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4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0EBD-0AEF-4B95-A9B8-1634B1BC8C83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430CC-9360-4B91-9F45-3687C82425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690061-1B82-84CE-5017-FF8BD07F5871}"/>
              </a:ext>
            </a:extLst>
          </p:cNvPr>
          <p:cNvSpPr>
            <a:spLocks noGrp="1"/>
          </p:cNvSpPr>
          <p:nvPr/>
        </p:nvSpPr>
        <p:spPr>
          <a:xfrm>
            <a:off x="2740852" y="1539239"/>
            <a:ext cx="6406920" cy="1042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New Referee of the Year</a:t>
            </a: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Hargreaves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32A0D2-158D-23B6-A111-C64659B1D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12" y="2788175"/>
            <a:ext cx="3580787" cy="28251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483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752725" y="1550506"/>
            <a:ext cx="6391275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Premier Division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(14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Reece Thompson</a:t>
            </a: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957DD63D-3F5E-8F80-A0AC-D848B6064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9" y="3225432"/>
            <a:ext cx="2381909" cy="27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9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09518" y="1550506"/>
            <a:ext cx="6282632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Open Age Section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(44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Mountain </a:t>
            </a:r>
          </a:p>
        </p:txBody>
      </p:sp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3A0882E4-90A0-D3FF-6752-8A2BEB01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21" y="3429000"/>
            <a:ext cx="2279328" cy="22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1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30689" y="1467223"/>
            <a:ext cx="6324600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Trophy Winners</a:t>
            </a: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Lostock St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Gerards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4B1AD-B473-CF16-F81A-211D0FD6D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560" y="2727892"/>
            <a:ext cx="5510857" cy="303402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790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30689" y="1467223"/>
            <a:ext cx="6324600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Cup Winners</a:t>
            </a: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Atherton Collieries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1CCCC-19FA-E028-7890-4DE7F421F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514" y="2657516"/>
            <a:ext cx="5314950" cy="31414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5044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30689" y="1467223"/>
            <a:ext cx="6324600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Presidents Cup Winners</a:t>
            </a: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 Lytham (FY)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999C6-7A8D-6EE7-C857-D8EB97211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1696" y="2727892"/>
            <a:ext cx="5342586" cy="30822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0272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30689" y="1467223"/>
            <a:ext cx="6324600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Challenge Cup Winners</a:t>
            </a: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Bamber Bridge Utd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BCD9C-FF1B-B503-6C4F-570E59496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3283" y="2727892"/>
            <a:ext cx="5579411" cy="30688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588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61368" y="1673469"/>
            <a:ext cx="6282632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Division White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Penwortham St Teresa’s</a:t>
            </a:r>
          </a:p>
        </p:txBody>
      </p:sp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31115FBD-58B6-27FD-6D6F-F2E3C0B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18" y="3044625"/>
            <a:ext cx="2693731" cy="26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9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61368" y="1907116"/>
            <a:ext cx="6282632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Division Red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Penwortham Town</a:t>
            </a:r>
          </a:p>
        </p:txBody>
      </p:sp>
      <p:pic>
        <p:nvPicPr>
          <p:cNvPr id="6" name="Picture 8" descr="Penwortham Town Football Club">
            <a:extLst>
              <a:ext uri="{FF2B5EF4-FFF2-40B4-BE49-F238E27FC236}">
                <a16:creationId xmlns:a16="http://schemas.microsoft.com/office/drawing/2014/main" id="{CEE42F66-A8F6-0F1A-81E2-4229C344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41" y="3137750"/>
            <a:ext cx="2450286" cy="2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9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752725" y="1860758"/>
            <a:ext cx="6391275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Division Blue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Burscough Dynamo U18</a:t>
            </a:r>
          </a:p>
        </p:txBody>
      </p:sp>
      <p:pic>
        <p:nvPicPr>
          <p:cNvPr id="6" name="Picture 4" descr="BDFC">
            <a:extLst>
              <a:ext uri="{FF2B5EF4-FFF2-40B4-BE49-F238E27FC236}">
                <a16:creationId xmlns:a16="http://schemas.microsoft.com/office/drawing/2014/main" id="{82353AD1-7666-65FC-42FB-4C7BEA4D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82" y="3102469"/>
            <a:ext cx="2106959" cy="25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6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61368" y="1723394"/>
            <a:ext cx="6282632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Division Four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 Lytham (FY)</a:t>
            </a:r>
          </a:p>
        </p:txBody>
      </p:sp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DEB40ABA-86BA-C814-B190-DC15CD0A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31" y="2652986"/>
            <a:ext cx="3271706" cy="33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2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CE252-BDBB-2D50-75AA-EDC586AB030D}"/>
              </a:ext>
            </a:extLst>
          </p:cNvPr>
          <p:cNvSpPr>
            <a:spLocks noGrp="1"/>
          </p:cNvSpPr>
          <p:nvPr/>
        </p:nvSpPr>
        <p:spPr>
          <a:xfrm>
            <a:off x="2737080" y="1597394"/>
            <a:ext cx="6406920" cy="1042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Referee of the Year</a:t>
            </a: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Fraser Pemberton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B385-2594-1C3E-F0A2-36EEEBFF6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227" y="2716332"/>
            <a:ext cx="3476625" cy="30575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9844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61368" y="1673469"/>
            <a:ext cx="6282632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Division Three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Lancs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9732636A-F20A-7E0F-AFC4-2594999B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27892"/>
            <a:ext cx="3293811" cy="32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8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752725" y="1673469"/>
            <a:ext cx="6391275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Division Two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Fulwood &amp; Broughton</a:t>
            </a: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F99B8993-124C-7083-C219-98CD0456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60" y="2921892"/>
            <a:ext cx="2914203" cy="29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9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764183" y="2092867"/>
            <a:ext cx="6368358" cy="1117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Division One 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SRDC (Purple) 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0DB6F685-36AD-F14A-249A-CFD389D7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9024"/>
            <a:ext cx="2852737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3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790825" y="1673469"/>
            <a:ext cx="6353175" cy="1054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League Champions 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Bamber Bridge Utd</a:t>
            </a:r>
          </a:p>
        </p:txBody>
      </p:sp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1287FD67-81B2-72D2-21CD-F3911074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78" y="2715515"/>
            <a:ext cx="3230667" cy="32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40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79F7328-502F-42D7-88C9-5D1DC3E07A94}"/>
              </a:ext>
            </a:extLst>
          </p:cNvPr>
          <p:cNvSpPr>
            <a:spLocks noGrp="1"/>
          </p:cNvSpPr>
          <p:nvPr/>
        </p:nvSpPr>
        <p:spPr>
          <a:xfrm>
            <a:off x="2851912" y="1626452"/>
            <a:ext cx="6154615" cy="75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694D744-9C66-4525-B4EB-24ACC5517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45" y="793199"/>
            <a:ext cx="5271602" cy="5271602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A5321573-AACB-3ACB-AAA2-FCB1050D0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EE33A5-F743-827E-DD63-D0ACCF35D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6B3D56-615A-45C8-9890-723BB123D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88" y="1364487"/>
            <a:ext cx="5744579" cy="4807714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AA7990BA-7B1F-404C-BA9B-BD877C19C75C}"/>
              </a:ext>
            </a:extLst>
          </p:cNvPr>
          <p:cNvSpPr>
            <a:spLocks noGrp="1"/>
          </p:cNvSpPr>
          <p:nvPr/>
        </p:nvSpPr>
        <p:spPr>
          <a:xfrm rot="20798295">
            <a:off x="4098572" y="2530832"/>
            <a:ext cx="3791106" cy="224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Annual General Meeting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8pm Monday 12</a:t>
            </a:r>
            <a:r>
              <a:rPr lang="en-GB" sz="18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GB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June 2023</a:t>
            </a:r>
          </a:p>
          <a:p>
            <a:r>
              <a:rPr lang="en-GB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GB" sz="1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Acregate</a:t>
            </a:r>
            <a:r>
              <a:rPr lang="en-GB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Lane Labour Club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06C33C3E-C6A7-0F39-474B-E233C7107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EF2A3-ABBC-9E65-A335-7B576CD9C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0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5C6A98-E35F-C57B-AAD0-9F539E31086F}"/>
              </a:ext>
            </a:extLst>
          </p:cNvPr>
          <p:cNvSpPr>
            <a:spLocks noGrp="1"/>
          </p:cNvSpPr>
          <p:nvPr/>
        </p:nvSpPr>
        <p:spPr>
          <a:xfrm>
            <a:off x="2809518" y="1550506"/>
            <a:ext cx="6282632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Division White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(29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Callum Hayes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Lostock Hall Juniors FC - Junior Grassroots Football UK">
            <a:extLst>
              <a:ext uri="{FF2B5EF4-FFF2-40B4-BE49-F238E27FC236}">
                <a16:creationId xmlns:a16="http://schemas.microsoft.com/office/drawing/2014/main" id="{9A096874-29D9-C37D-575C-90A8B9DA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63" y="3396711"/>
            <a:ext cx="2484941" cy="248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0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584E68-0CFC-B5CD-4152-8B211BEBC04B}"/>
              </a:ext>
            </a:extLst>
          </p:cNvPr>
          <p:cNvSpPr>
            <a:spLocks noGrp="1"/>
          </p:cNvSpPr>
          <p:nvPr/>
        </p:nvSpPr>
        <p:spPr>
          <a:xfrm>
            <a:off x="2733675" y="1550506"/>
            <a:ext cx="6391275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Division Blue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(21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 </a:t>
            </a:r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Corke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2" name="Picture 4" descr="BDFC">
            <a:extLst>
              <a:ext uri="{FF2B5EF4-FFF2-40B4-BE49-F238E27FC236}">
                <a16:creationId xmlns:a16="http://schemas.microsoft.com/office/drawing/2014/main" id="{A11DDF45-B9DE-70D3-7BFA-320F8C94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3396711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850ED4-C99F-FA61-5BD6-45BCA81B8FEB}"/>
              </a:ext>
            </a:extLst>
          </p:cNvPr>
          <p:cNvSpPr>
            <a:spLocks noGrp="1"/>
          </p:cNvSpPr>
          <p:nvPr/>
        </p:nvSpPr>
        <p:spPr>
          <a:xfrm>
            <a:off x="2705100" y="1550506"/>
            <a:ext cx="6438900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Youth Section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(33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 Gornall </a:t>
            </a:r>
          </a:p>
        </p:txBody>
      </p:sp>
      <p:pic>
        <p:nvPicPr>
          <p:cNvPr id="6" name="Picture 8" descr="Penwortham Town Football Club">
            <a:extLst>
              <a:ext uri="{FF2B5EF4-FFF2-40B4-BE49-F238E27FC236}">
                <a16:creationId xmlns:a16="http://schemas.microsoft.com/office/drawing/2014/main" id="{25FFB8E7-2078-F1DB-1ABA-9E11D74B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14" y="3429000"/>
            <a:ext cx="2216472" cy="22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6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D084D1-D9E9-991F-FE3F-6536E4B184CD}"/>
              </a:ext>
            </a:extLst>
          </p:cNvPr>
          <p:cNvSpPr>
            <a:spLocks noGrp="1"/>
          </p:cNvSpPr>
          <p:nvPr/>
        </p:nvSpPr>
        <p:spPr>
          <a:xfrm>
            <a:off x="2809518" y="1550506"/>
            <a:ext cx="6282632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Division Three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(42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Harwood </a:t>
            </a:r>
          </a:p>
        </p:txBody>
      </p:sp>
      <p:pic>
        <p:nvPicPr>
          <p:cNvPr id="8196" name="Picture 4" descr="image preview">
            <a:extLst>
              <a:ext uri="{FF2B5EF4-FFF2-40B4-BE49-F238E27FC236}">
                <a16:creationId xmlns:a16="http://schemas.microsoft.com/office/drawing/2014/main" id="{62A5C39A-FA6A-1412-803B-FAC43B1C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90" y="2740799"/>
            <a:ext cx="3763888" cy="37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809518" y="1550506"/>
            <a:ext cx="6282632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Division Two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(31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Richardson </a:t>
            </a:r>
          </a:p>
        </p:txBody>
      </p:sp>
      <p:pic>
        <p:nvPicPr>
          <p:cNvPr id="6146" name="Picture 2" descr="Leyland BTR (@LeylandBTR) / Twitter">
            <a:extLst>
              <a:ext uri="{FF2B5EF4-FFF2-40B4-BE49-F238E27FC236}">
                <a16:creationId xmlns:a16="http://schemas.microsoft.com/office/drawing/2014/main" id="{002390E7-8928-1724-8E73-A432E84F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69" y="3396711"/>
            <a:ext cx="2377930" cy="23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2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752725" y="1550506"/>
            <a:ext cx="6391275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Division One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(31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Byron Andrew </a:t>
            </a:r>
          </a:p>
        </p:txBody>
      </p:sp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D821CE8A-3E84-F94B-82B1-B9365A2D9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3396711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1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34076-2179-48D1-9577-BF075B7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A50AE81-F743-D6F2-C524-1014EE97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8" y="179882"/>
            <a:ext cx="1502429" cy="101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CD614-531F-8C6A-A078-2F3DE020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21" y="6112933"/>
            <a:ext cx="5783553" cy="6554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BC354-D18E-CA1C-AF22-D5D20AF422E4}"/>
              </a:ext>
            </a:extLst>
          </p:cNvPr>
          <p:cNvSpPr>
            <a:spLocks noGrp="1"/>
          </p:cNvSpPr>
          <p:nvPr/>
        </p:nvSpPr>
        <p:spPr>
          <a:xfrm>
            <a:off x="2520448" y="1673469"/>
            <a:ext cx="6623552" cy="1429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E2FB02-ECB8-AF6E-708B-767DB6B5754D}"/>
              </a:ext>
            </a:extLst>
          </p:cNvPr>
          <p:cNvSpPr>
            <a:spLocks noGrp="1"/>
          </p:cNvSpPr>
          <p:nvPr/>
        </p:nvSpPr>
        <p:spPr>
          <a:xfrm>
            <a:off x="2743200" y="1550506"/>
            <a:ext cx="6400800" cy="17232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Premier Division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Leading Scorer (14 goals)</a:t>
            </a:r>
          </a:p>
          <a:p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Fisher</a:t>
            </a:r>
          </a:p>
        </p:txBody>
      </p:sp>
      <p:pic>
        <p:nvPicPr>
          <p:cNvPr id="6" name="Picture 4" descr="image preview">
            <a:extLst>
              <a:ext uri="{FF2B5EF4-FFF2-40B4-BE49-F238E27FC236}">
                <a16:creationId xmlns:a16="http://schemas.microsoft.com/office/drawing/2014/main" id="{4A880047-17E3-73E2-4553-BE95C516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60" y="3225432"/>
            <a:ext cx="2656198" cy="26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2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FE5CD61AC9841A3D595A2E7D5D6A7" ma:contentTypeVersion="8" ma:contentTypeDescription="Create a new document." ma:contentTypeScope="" ma:versionID="3635c5d94e52834b9c15cf18f9a6da6e">
  <xsd:schema xmlns:xsd="http://www.w3.org/2001/XMLSchema" xmlns:xs="http://www.w3.org/2001/XMLSchema" xmlns:p="http://schemas.microsoft.com/office/2006/metadata/properties" xmlns:ns3="2f583316-4813-43b7-bc33-37223707e9a0" targetNamespace="http://schemas.microsoft.com/office/2006/metadata/properties" ma:root="true" ma:fieldsID="73a10c50ee3e34d99f90222a0ca4a258" ns3:_="">
    <xsd:import namespace="2f583316-4813-43b7-bc33-37223707e9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83316-4813-43b7-bc33-37223707e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66F129-C1A6-4F4A-A95F-7669B0920F5D}">
  <ds:schemaRefs>
    <ds:schemaRef ds:uri="http://purl.org/dc/dcmitype/"/>
    <ds:schemaRef ds:uri="2f583316-4813-43b7-bc33-37223707e9a0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84C099-BA35-4BA0-8D58-9F1C9BE617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70478-D88B-4DAC-BA9A-106588C8A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83316-4813-43b7-bc33-37223707e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189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john.gillgrass@icloud.com</dc:creator>
  <cp:lastModifiedBy>Nikki Nye</cp:lastModifiedBy>
  <cp:revision>141</cp:revision>
  <cp:lastPrinted>2023-02-12T21:20:02Z</cp:lastPrinted>
  <dcterms:created xsi:type="dcterms:W3CDTF">2019-08-10T18:47:31Z</dcterms:created>
  <dcterms:modified xsi:type="dcterms:W3CDTF">2023-08-10T19:56:18Z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0x010100CE5FE5CD61AC9841A3D595A2E7D5D6A7</vt:lpwstr>
  </property>
</Properties>
</file>